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7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22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88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7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0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2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6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35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9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7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8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B4BA-5126-4329-9DF6-B0349F7748FC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7BDE-B716-45ED-8527-C9C35FAAD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7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90" y="248571"/>
            <a:ext cx="11534702" cy="6487460"/>
          </a:xfrm>
        </p:spPr>
      </p:pic>
    </p:spTree>
    <p:extLst>
      <p:ext uri="{BB962C8B-B14F-4D97-AF65-F5344CB8AC3E}">
        <p14:creationId xmlns:p14="http://schemas.microsoft.com/office/powerpoint/2010/main" xmlns="" val="41300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3801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3845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57"/>
            <a:ext cx="12192001" cy="6857144"/>
          </a:xfrm>
        </p:spPr>
      </p:pic>
    </p:spTree>
    <p:extLst>
      <p:ext uri="{BB962C8B-B14F-4D97-AF65-F5344CB8AC3E}">
        <p14:creationId xmlns:p14="http://schemas.microsoft.com/office/powerpoint/2010/main" xmlns="" val="27444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184"/>
            <a:ext cx="11951368" cy="6721805"/>
          </a:xfrm>
        </p:spPr>
      </p:pic>
    </p:spTree>
    <p:extLst>
      <p:ext uri="{BB962C8B-B14F-4D97-AF65-F5344CB8AC3E}">
        <p14:creationId xmlns:p14="http://schemas.microsoft.com/office/powerpoint/2010/main" xmlns="" val="12647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2455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40600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16076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xmlns="" val="4377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9127"/>
            <a:ext cx="11999495" cy="6748873"/>
          </a:xfrm>
        </p:spPr>
      </p:pic>
    </p:spTree>
    <p:extLst>
      <p:ext uri="{BB962C8B-B14F-4D97-AF65-F5344CB8AC3E}">
        <p14:creationId xmlns:p14="http://schemas.microsoft.com/office/powerpoint/2010/main" xmlns="" val="41852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Win10_64</cp:lastModifiedBy>
  <cp:revision>2</cp:revision>
  <dcterms:created xsi:type="dcterms:W3CDTF">2022-08-02T05:30:38Z</dcterms:created>
  <dcterms:modified xsi:type="dcterms:W3CDTF">2022-08-03T08:56:54Z</dcterms:modified>
</cp:coreProperties>
</file>